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alma.ru/upload/medialibrary/5dd/tmddcrp%20jpwd%2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alma.ru/upload/medialibrary/d80/tyka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alma.ru/upload/medialibrary/cad/xstxz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alma.ru/upload/medialibrary/ab4/qtjsyphuzhz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42852"/>
            <a:ext cx="61722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160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 игровым пособием «Дары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«Игра есть высшая ступень детского развития,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развития человека этого периода…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      Игра – самое чистое и самое духовное проявление 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человека на этой ступени… 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        Игра является прообразом всей человеческой 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жизни».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</a:rPr>
              <a:t>Фридрих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Фребель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algn="r"/>
            <a:endParaRPr lang="ru-RU" sz="1600" b="1" i="1" dirty="0" smtClean="0">
              <a:solidFill>
                <a:srgbClr val="0070C0"/>
              </a:solidFill>
            </a:endParaRPr>
          </a:p>
          <a:p>
            <a:pPr algn="r"/>
            <a:endParaRPr lang="ru-RU" sz="1600" b="1" i="1" dirty="0" smtClean="0">
              <a:solidFill>
                <a:srgbClr val="0070C0"/>
              </a:solidFill>
            </a:endParaRPr>
          </a:p>
          <a:p>
            <a:pPr algn="r"/>
            <a:endParaRPr lang="ru-RU" sz="1600" b="1" dirty="0" smtClean="0">
              <a:solidFill>
                <a:srgbClr val="0070C0"/>
              </a:solidFill>
            </a:endParaRPr>
          </a:p>
          <a:p>
            <a:endParaRPr lang="ru-RU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Бондарь Е.В.</a:t>
            </a:r>
            <a:endParaRPr lang="ru-RU" sz="1800" dirty="0" smtClean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n-72.ru/upload/iblock/edf/edf05182aa34fe5cbc8e728b8d513c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071834" cy="3348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3108" y="0"/>
            <a:ext cx="4929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10 «Фишки»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Picture 2" descr="т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85786" y="714356"/>
            <a:ext cx="47149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  сортировка и упорядочивание фигур по цвету, по форме, обучение счету использование фишек в качестве счетного материала,  развитие творческих способностей – составление различных узоров и картинок, развитие игровой деятельности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28794" y="2285992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11 «Цветные тела»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21" name="Picture 5" descr="доп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714612" y="3071810"/>
            <a:ext cx="564360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 тренировка мелкой моторики рук,  развитие сенсомоторных навыков, изучение различных геометрических форм, развитие умений: классифицировать, сортировать, сравнивать, выполнять задания по образцу, развитие речевых способностей и игровой деятельности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00166" y="4500570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14(5Р) «Арки и цифры»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24" name="Picture 8" descr="доп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00063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71472" y="5286388"/>
            <a:ext cx="5286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 развитие мелкой моторики рук и сенсомоторных навыков,  развитие творческих способностей – состояние различных узоров и картинок. подготовка руки к рисованию и письму, развитие речевых способностей и самостоятельной игровой деятельности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9326">
            <a:off x="329105" y="218356"/>
            <a:ext cx="2497793" cy="3431611"/>
          </a:xfrm>
          <a:prstGeom prst="rect">
            <a:avLst/>
          </a:prstGeom>
          <a:noFill/>
        </p:spPr>
      </p:pic>
      <p:pic>
        <p:nvPicPr>
          <p:cNvPr id="36867" name="Picture 3" descr="F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2357455" cy="3429000"/>
          </a:xfrm>
          <a:prstGeom prst="rect">
            <a:avLst/>
          </a:prstGeom>
          <a:noFill/>
        </p:spPr>
      </p:pic>
      <p:pic>
        <p:nvPicPr>
          <p:cNvPr id="36868" name="Picture 4" descr="F: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408">
            <a:off x="6293434" y="174473"/>
            <a:ext cx="2428892" cy="3493516"/>
          </a:xfrm>
          <a:prstGeom prst="rect">
            <a:avLst/>
          </a:prstGeom>
          <a:noFill/>
        </p:spPr>
      </p:pic>
      <p:pic>
        <p:nvPicPr>
          <p:cNvPr id="36869" name="Picture 5" descr="F: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2286016" cy="3214686"/>
          </a:xfrm>
          <a:prstGeom prst="rect">
            <a:avLst/>
          </a:prstGeom>
          <a:noFill/>
        </p:spPr>
      </p:pic>
      <p:pic>
        <p:nvPicPr>
          <p:cNvPr id="36870" name="Picture 6" descr="F: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643314"/>
            <a:ext cx="2285998" cy="3214686"/>
          </a:xfrm>
          <a:prstGeom prst="rect">
            <a:avLst/>
          </a:prstGeom>
          <a:noFill/>
        </p:spPr>
      </p:pic>
      <p:pic>
        <p:nvPicPr>
          <p:cNvPr id="36871" name="Picture 7" descr="F: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643314"/>
            <a:ext cx="2334577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img2_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F:\44595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5" y="0"/>
            <a:ext cx="89413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357322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>
                <a:solidFill>
                  <a:schemeClr val="tx1"/>
                </a:solidFill>
              </a:rPr>
              <a:t>Фри́дрих Вильге́льм А́вгуст Фрёбель</a:t>
            </a:r>
            <a:r>
              <a:rPr lang="vi-VN" dirty="0" smtClean="0"/>
              <a:t> </a:t>
            </a:r>
            <a:endParaRPr lang="ru-RU" dirty="0"/>
          </a:p>
        </p:txBody>
      </p:sp>
      <p:pic>
        <p:nvPicPr>
          <p:cNvPr id="15363" name="Picture 3" descr="F:\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95759" cy="47149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857364"/>
            <a:ext cx="3929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Немецкий педагог 19 века.</a:t>
            </a:r>
          </a:p>
          <a:p>
            <a:r>
              <a:rPr lang="ru-RU" dirty="0" smtClean="0"/>
              <a:t> Автор оригинальной системы воспитания и обучения дошкольников в коллективе, создатель первых детских садов (1837 г) . Ф. </a:t>
            </a:r>
            <a:r>
              <a:rPr lang="ru-RU" dirty="0" err="1" smtClean="0"/>
              <a:t>Фрёбель</a:t>
            </a:r>
            <a:r>
              <a:rPr lang="ru-RU" dirty="0" smtClean="0"/>
              <a:t> ввел разнообразные виды детской деятельности и соединил их в определенную, строго регламентированную систему, создал знаменитые "Дары" - пособие для развития навыков конструирования в единстве с познанием формы, величины, размеров, пространств отношений.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143932" cy="5386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ФАКТЫ О ДАРАХ И ИГРАХ Ф.ФРЕБЕЛЯ</a:t>
            </a:r>
          </a:p>
          <a:p>
            <a:pPr algn="ctr"/>
            <a:endPara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предложил и ввёл пальчиковые игры (в 1844 году).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Кроме того, именно он изобрёл первую детскую мозаику, а также многие другие детские развивающие игры, хорошо известные нам. Например, он считал очень полезным нанизывание на тесьму бусин разного цвета из керамики, стекла и дерева.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 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придумал задания для детей по плетению из бумаги, по оригами – складыванию из бумаги — и много других интересных детских занятий.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Дар №1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«Текстильные мячики»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(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3х месяцев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твердое тело 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282" y="1881188"/>
            <a:ext cx="2643206" cy="283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7554" y="1857364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Тренировка мелкой моторика рук; развиваются речевые способности и самостоятельная игровая деятельность ребенка; дети изучают цвета и формы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14884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99"/>
                </a:solidFill>
              </a:rPr>
              <a:t>Фридрих объяснял, что мягкий шар — самый удобный для нежной детской ручки предмет. Неразвитые пальцы еще не умеют удерживать твердые угловатые предметы, такие как кубики, поэтому для этих целей лучше всего использовать мячи из шерсти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Дар № 12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«Мозаика. Шнуровка»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8434" name="Picture 2" descr="доп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43438" y="2000240"/>
            <a:ext cx="42862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Изучает комбинацию форм и цветов; </a:t>
            </a:r>
          </a:p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70C0"/>
              </a:solidFill>
            </a:endParaRPr>
          </a:p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 Подготавливает руки к рисованию; </a:t>
            </a:r>
          </a:p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70C0"/>
              </a:solidFill>
            </a:endParaRPr>
          </a:p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 Развивает сенсорные навыки, </a:t>
            </a:r>
          </a:p>
          <a:p>
            <a:pPr lvl="0" indent="222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умение действовать самостоятельно или по заданному образцу.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29124" y="2000240"/>
            <a:ext cx="2857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29124" y="2928934"/>
            <a:ext cx="2857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9124" y="3571876"/>
            <a:ext cx="2857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 rot="10800000" flipV="1">
            <a:off x="0" y="928670"/>
            <a:ext cx="7929586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0070C0"/>
                </a:solidFill>
              </a:rPr>
              <a:t>«Основные тела»: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куб, цилиндр и шар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( от 2х лет)</a:t>
            </a:r>
          </a:p>
          <a:p>
            <a:pPr algn="ctr"/>
            <a:endParaRPr lang="ru-RU" dirty="0"/>
          </a:p>
        </p:txBody>
      </p:sp>
      <p:pic>
        <p:nvPicPr>
          <p:cNvPr id="31746" name="Picture 2" descr="формы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5008" y="1928802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214554"/>
            <a:ext cx="47149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7030A0"/>
                </a:solidFill>
              </a:rPr>
              <a:t> Знакомит с разными формами предмета; сравнение фигур между собой, умение анализировать и выявлять особенность и качество каждой, формирование  исследовательских навыков;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1" y="142852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Дар №2         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4357694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Куб — квадратный и устойчивый, это символ покоя. На какую сторону его ни положи, он будет оставаться на своем месте. Шар - круглый и считается символом движения. Как его ни установи на ровной поверхности, он не останется на месте. Цилиндр совмещает в себе и куб, и шар. Он может быть устойчивым, но может и кататься.</a:t>
            </a:r>
            <a:endParaRPr lang="ru-RU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Дары№</a:t>
            </a:r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3, №4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«Куб из кубиков»  и «Куб из брусков»  (от 3х лет)</a:t>
            </a:r>
            <a:endParaRPr lang="ru-RU" sz="2800" b="1" dirty="0" smtClean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3" name="Picture 6" descr="числа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1571612"/>
            <a:ext cx="21431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разме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00174"/>
            <a:ext cx="2000264" cy="234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57161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Модули 3 -4 представляют собой куб, разделённый на мелкие кубики.</a:t>
            </a:r>
            <a:endParaRPr lang="ru-RU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Маленькие кубики дают возможность в наглядной форме объяснить ребёнку понятие «целое» и «часть», разницу между формой и величиной, количество частей знакомит с числом;</a:t>
            </a:r>
            <a:r>
              <a:rPr lang="ru-RU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развитие зрительно-моторной координации.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86256"/>
            <a:ext cx="8501122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C00000"/>
                </a:solidFill>
              </a:rPr>
              <a:t>Играя с этими дарами, ребенок  пробует разные формы, развивает творческие способности, учится собирать большие предметы из маленьких частей. Это первый геометрический конструктор в жизни малыша. Эти дары дополняют друг друга. Вместе они значительно расширяют возможности ребенка для строительства новых фигур. Но этот — чуть сложнее, у его частей другая форма. Объединяя детали обоих кубов, ребенок может составлять фигуры с пустыми пространствами, лучше усваивать геометрию предметов.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0"/>
            <a:ext cx="4286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Дар№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5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«Кубики и призмы»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32770" name="Picture 2" descr="симметрич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25717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00562" y="0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Дар № 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«Кубики, столбики, кирпичики»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32773" name="Picture 5" descr="F:\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242889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786050" y="857232"/>
            <a:ext cx="4000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Данные  </a:t>
            </a:r>
            <a:r>
              <a:rPr lang="ru-RU" sz="20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дары ( от 4х лет)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  включают большое количество геометрических фигур, что позволяет расширить возможность строительных комбинаций.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10800000" flipV="1">
            <a:off x="3071802" y="2648213"/>
            <a:ext cx="33575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Дар № 13 (5В)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«Башенки»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32776" name="Picture 8" descr="доп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242889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857620" y="3500438"/>
            <a:ext cx="5000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Закрепляют название геометрических фигур, конструирование. Развитие речевых способностей и игровой деятельности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57214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Объединение наборов с 3 по 6 </a:t>
            </a:r>
            <a:r>
              <a:rPr lang="ru-RU" b="1" i="1" dirty="0" smtClean="0">
                <a:solidFill>
                  <a:srgbClr val="FF0000"/>
                </a:solidFill>
              </a:rPr>
              <a:t> составляют большой и сложный конструктор, состоящий из простых геометрических фигур.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0"/>
            <a:ext cx="3143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7 «Цветные фигуры»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4" name="Picture 2" descr="поверзность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92867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488" y="928670"/>
            <a:ext cx="58579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Задачи: изучение различных плоскостных геометрических фигур; сортировка и упорядочивание фигур по цвету, по форме; тренировка мелкой моторики рук, развитие зрительно-моторной координации; подготовка руки к рисованию;  развитие творческих способностей – составление различных узоров и картинок; развитие речевых способностей и игровой деятельности ребёнка.</a:t>
            </a:r>
            <a:endParaRPr lang="ru-RU" sz="1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214942" y="2428868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8 «Палочки»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6" name="Picture 4" descr="прямая и кри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86124"/>
            <a:ext cx="26717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2857496"/>
            <a:ext cx="521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Задачи:  тренировка мелкой моторики рук, развитие зрительно-моторной координации; сортировка и упорядочивание фигур по цвету, по форме, соотношение количества и размера; обучение счёту, использование палочек в качестве счётного материала; выполнение простейших математических действий (сложение и вычитание);  развитие творческих способностей</a:t>
            </a:r>
            <a:endParaRPr lang="ru-RU" sz="1400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4282" y="4429132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Модуль № 9 «Кольца и полукольца»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3798" name="Picture 6" descr="крив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929198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428992" y="5214950"/>
            <a:ext cx="48577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  тренировка мелкой моторики рук, развитие зрительно- моторной координации; развитие творческих способностей- составление различных узоров и картинок; развитие игровой деятельности ребёнка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811</Words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</vt:lpstr>
      <vt:lpstr>Фри́дрих Вильге́льм А́вгуст Фрёбель </vt:lpstr>
      <vt:lpstr>Слайд 3</vt:lpstr>
      <vt:lpstr>Дар №1 «Текстильные мячики»  (С 3х месяцев )</vt:lpstr>
      <vt:lpstr>Дар № 12  «Мозаика. Шнуровка»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  Использование методики  Дьенеша как  средство  развития логического мышления у дошкольников</dc:title>
  <dc:creator>Андроид</dc:creator>
  <cp:lastModifiedBy>Андроид</cp:lastModifiedBy>
  <cp:revision>42</cp:revision>
  <dcterms:created xsi:type="dcterms:W3CDTF">2020-03-30T14:45:54Z</dcterms:created>
  <dcterms:modified xsi:type="dcterms:W3CDTF">2021-01-12T17:17:18Z</dcterms:modified>
</cp:coreProperties>
</file>